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60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9ECD4-1EC7-AB3C-A007-19D765C3B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99FBF3-733F-2EE7-2796-B47372DAA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9A1A17-1468-5179-B4FC-21B720411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706A29-28BA-173A-3B88-088B7DC12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D83CD-C086-5A1F-BD6D-09526777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16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2A6B8-7B40-AF46-A152-6BF03C59E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187562-CD83-A20B-FDA4-9EF12F54C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F070A2-49AA-FEB0-41DF-9FDD3EF6C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6C4D5B-D277-1FC2-9E04-1836B9F7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D49BC7-7A5D-CCF7-1A81-E59F1BE07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5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F3AC2-BFCA-B6C1-D897-A4FEED2E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B567F2-C4AA-D27B-8CAD-06AC56640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2E3635-5B0F-E89F-EB7E-00B9922F7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7D25BB-783E-8109-E003-5FA15BAC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9D52C6-0CA2-8C45-FC6A-007C3BE3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195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53A74-9491-B0B5-EDC1-0C3F4B0E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D13786-1581-0FC6-E651-7A99BD9E5C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E11693E-BFEF-CE3F-3772-FE4FD9388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E4F173-8B4F-DEB1-E4D4-FD6DCF86F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1DFA58-1E17-FC0A-5D19-E6A9126BD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920444-5A7B-6EC9-43B7-9CF7FA0E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41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F8E5C-0FB5-B863-E2AE-ED19E057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AC5696-D811-5181-B761-4CC754B96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A8716E-B931-ED45-27CF-216F42214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0E558BC-5529-6BD9-6E40-833D216A0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DAC790B-133D-1646-11DB-F35D6171C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D69973D-2244-D05E-1A13-54001B4F5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828069-17F1-6FB2-C195-2AD4C92C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BF1F179-9845-CAF3-781F-9EE1D1CB3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103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F98C3E-8256-5CEE-697C-56729A27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48794D-D068-476C-886D-F66D0C1C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81B007-A2C8-FEF8-FF56-1AC720827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E9A0AD-9307-E791-4323-38EBC41D3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90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E46B9F5-6B6A-337B-68FD-F03DAF602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2F0506-06A1-2BA1-EA35-9542C7CE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5BF627-7336-C47D-DC92-F08728EB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741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1FA9A-E569-5B18-0DA3-A090A8CE3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F1573A-BC12-22E0-26CD-ED49A15BB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970AA5-F39D-3311-1B1E-E490F960D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493ECD-DC7F-92DF-C9B8-3300D43EA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F69851-4B86-592E-B905-812DF97D9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F21B50-ED28-F395-B6F2-44A4D6F8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090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3804F9-FF43-0DDF-9835-01ECBB48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F785517-B1CB-96E9-93D0-F953BA9BD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2E15A9C-6313-6101-E4DB-684FE3269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39BEB-0677-13D5-19D1-F6FC1B2DB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D8521-8700-EA7D-DE00-5DB2ADF4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CC8F00-7A08-5A71-84D1-C203FD926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749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D2264-92C7-A429-0F79-681152ECE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34D52C-6DF6-DF2E-7FAD-7FF57D53D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EBB564-8F93-5B47-5C6A-513001393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E3BC85-AD6C-74E7-955A-B67B3F3D0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C59D3E-E482-08EE-C7A1-893C754F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394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911DE61-2D1A-EAB4-887E-0B5486E10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D3D10F2-7227-61EB-4213-A78E00476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10DF34-129B-07FE-A6E8-A9D6945AC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CA7E7E-460E-98E8-773D-ACD2861E2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F25A6B-CD1F-A4B6-DE7D-447235277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40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54BA89-C2A7-2154-3CAB-5E708ECE4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020EED-3133-C0E5-E660-93173382A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3BA1A0-38D5-982C-BE08-DE14DE45A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F9385-AF09-47F3-8E53-5ACA3EF902DA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37EC45-89DB-F28A-AF7D-449AEB9BF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ABADAA-D631-3715-A949-1CE13473A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881CF-F916-4AED-9729-0B6D99BC6A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710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122F54-71C2-A0B5-5F84-C7594A7DD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272"/>
            <a:ext cx="6858000" cy="970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94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A4 (210 x 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Hermes</dc:creator>
  <cp:lastModifiedBy>Hermes</cp:lastModifiedBy>
  <cp:revision>1</cp:revision>
  <cp:lastPrinted>2026-09-01T11:24:02Z</cp:lastPrinted>
  <dcterms:created xsi:type="dcterms:W3CDTF">2026-09-01T11:23:34Z</dcterms:created>
  <dcterms:modified xsi:type="dcterms:W3CDTF">2026-09-01T11:45:07Z</dcterms:modified>
</cp:coreProperties>
</file>